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11" r:id="rId56"/>
    <p:sldId id="312" r:id="rId57"/>
    <p:sldId id="313" r:id="rId58"/>
    <p:sldId id="314" r:id="rId5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52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240" y="390144"/>
            <a:ext cx="1170432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304800"/>
            <a:ext cx="113157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2192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04800"/>
            <a:ext cx="119888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684000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22936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8940800" cy="863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200" y="304800"/>
            <a:ext cx="11684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304800"/>
            <a:ext cx="116332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304800"/>
            <a:ext cx="113919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304800"/>
            <a:ext cx="113792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304800"/>
            <a:ext cx="113792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304800"/>
            <a:ext cx="1130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93700"/>
            <a:ext cx="11277600" cy="8978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785600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379200" cy="802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379200" cy="8432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0058400" cy="8636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03632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684000" cy="8966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2090400" cy="9207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785600" cy="8940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9855200" cy="8661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7856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0972800" cy="9042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01600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11785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112776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9956800" cy="8636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112776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304800"/>
            <a:ext cx="11176000" cy="934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0" y="190500"/>
            <a:ext cx="11366500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304800"/>
            <a:ext cx="113792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304800"/>
            <a:ext cx="113792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304800"/>
            <a:ext cx="11379200" cy="944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Custom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BCP KIOSK</dc:creator>
  <cp:lastModifiedBy>7759</cp:lastModifiedBy>
  <cp:revision>1</cp:revision>
  <dcterms:created xsi:type="dcterms:W3CDTF">2022-04-11T17:18:14Z</dcterms:created>
  <dcterms:modified xsi:type="dcterms:W3CDTF">2022-04-11T17:27:12Z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2022-04-11T00:00:00Z</vt:filetime>
  </property>
  <property fmtid="{D5CDD505-2E9C-101B-9397-08002B2CF9AE}" pid="3" name="LastSaved">
    <vt:filetime>2022-04-11T00:00:00Z</vt:filetime>
  </property>
</Properties>
</file>